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88C0-45B7-494C-9AFF-E04BE96124E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6924-BD5D-40AF-8DCF-34207A48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23" y="105161"/>
            <a:ext cx="4029075" cy="1181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3878" y="1389292"/>
            <a:ext cx="7583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FBG-MKII and MKIII Components and Instructions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7" y="1912512"/>
            <a:ext cx="6446949" cy="48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873" y="307951"/>
            <a:ext cx="713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FBG-MKII and MKIII Preventative Maintenance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8" y="1955083"/>
            <a:ext cx="3540080" cy="472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64" y="1952581"/>
            <a:ext cx="3541958" cy="4722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593" y="2542907"/>
            <a:ext cx="4722609" cy="3541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24" y="1306250"/>
            <a:ext cx="368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Threads and Insure Firing</a:t>
            </a:r>
          </a:p>
          <a:p>
            <a:r>
              <a:rPr lang="en-US" dirty="0" smtClean="0"/>
              <a:t>Pin moves freely. Inspect for damage.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63254" y="1073371"/>
            <a:ext cx="374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Clean Threads and Chamber.</a:t>
            </a:r>
          </a:p>
          <a:p>
            <a:r>
              <a:rPr lang="en-US" dirty="0" smtClean="0"/>
              <a:t>Inspect for damage. Light anti-seize or oil is recommended on threads.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1799" y="1589926"/>
            <a:ext cx="271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Insure Toggle moves freely.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14" y="197467"/>
            <a:ext cx="4029805" cy="1182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8596" y="5951201"/>
            <a:ext cx="8388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1420 Highway 99 Lewisburg, TN 37091 • 888-876-9251 (888-8Royal1)</a:t>
            </a:r>
          </a:p>
          <a:p>
            <a:r>
              <a:rPr lang="en-US" sz="2000" dirty="0" smtClean="0">
                <a:latin typeface="Times-Roman"/>
              </a:rPr>
              <a:t>     Website</a:t>
            </a:r>
            <a:r>
              <a:rPr lang="en-US" sz="2000" dirty="0">
                <a:latin typeface="Times-Roman"/>
              </a:rPr>
              <a:t>: www.RoyalArms.com • Email: </a:t>
            </a:r>
            <a:r>
              <a:rPr lang="en-US" sz="2000" dirty="0" smtClean="0">
                <a:latin typeface="Times-Roman"/>
              </a:rPr>
              <a:t>Sales@RoyalArms.com</a:t>
            </a:r>
            <a:endParaRPr lang="en-US" sz="2000" dirty="0">
              <a:latin typeface="Times-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449" y="1865204"/>
            <a:ext cx="9930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 more information please visit us on our website.</a:t>
            </a:r>
          </a:p>
          <a:p>
            <a:r>
              <a:rPr lang="en-US" sz="3600" dirty="0" smtClean="0"/>
              <a:t>You can also follow us on Facebook, Instagram or </a:t>
            </a:r>
          </a:p>
          <a:p>
            <a:r>
              <a:rPr lang="en-US" sz="3600" dirty="0" smtClean="0"/>
              <a:t>Watch videos of our products on YouTube.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19" y="4128051"/>
            <a:ext cx="1467990" cy="146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42" y="3915245"/>
            <a:ext cx="1953464" cy="193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719" y="3796714"/>
            <a:ext cx="1976907" cy="1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4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004" y="1584066"/>
            <a:ext cx="12196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-Bold"/>
              </a:rPr>
              <a:t>Weapon Name: </a:t>
            </a:r>
            <a:r>
              <a:rPr lang="en-US" sz="1400" dirty="0">
                <a:latin typeface="Times-Roman"/>
              </a:rPr>
              <a:t>FLASH BANG TRAINER Sound concussion Grenade 12 Gauge ( Model# FBG </a:t>
            </a:r>
            <a:r>
              <a:rPr lang="en-US" sz="1400" dirty="0" err="1" smtClean="0">
                <a:latin typeface="Times-Roman"/>
              </a:rPr>
              <a:t>MkII</a:t>
            </a:r>
            <a:r>
              <a:rPr lang="en-US" sz="1400" dirty="0" smtClean="0">
                <a:latin typeface="Times-Roman"/>
              </a:rPr>
              <a:t> or </a:t>
            </a:r>
            <a:r>
              <a:rPr lang="en-US" sz="1400" dirty="0" err="1" smtClean="0">
                <a:latin typeface="Times-Roman"/>
              </a:rPr>
              <a:t>MkIII</a:t>
            </a:r>
            <a:r>
              <a:rPr lang="en-US" sz="1400" dirty="0" smtClean="0">
                <a:latin typeface="Times-Roman"/>
              </a:rPr>
              <a:t> )</a:t>
            </a:r>
          </a:p>
          <a:p>
            <a:endParaRPr lang="en-US" sz="1400" dirty="0">
              <a:latin typeface="Times-Roman"/>
            </a:endParaRPr>
          </a:p>
          <a:p>
            <a:r>
              <a:rPr lang="en-US" sz="1400" b="1" dirty="0">
                <a:latin typeface="Times-Bold"/>
              </a:rPr>
              <a:t>Description: </a:t>
            </a:r>
            <a:r>
              <a:rPr lang="en-US" sz="1400" dirty="0">
                <a:latin typeface="Times-Roman"/>
              </a:rPr>
              <a:t>The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is a Revolutionary Impact Detonated Flash Bang Device which creates 175dB, 4psi of over pressure and</a:t>
            </a:r>
          </a:p>
          <a:p>
            <a:r>
              <a:rPr lang="en-US" sz="1400" dirty="0">
                <a:latin typeface="Times-Roman"/>
              </a:rPr>
              <a:t>500K CP. The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Flash Bang was designed to provide realistic training at a low cost per bang</a:t>
            </a:r>
            <a:r>
              <a:rPr lang="en-US" sz="1400" dirty="0" smtClean="0">
                <a:latin typeface="Times-Roman"/>
              </a:rPr>
              <a:t>.</a:t>
            </a:r>
          </a:p>
          <a:p>
            <a:endParaRPr lang="en-US" sz="1400" dirty="0">
              <a:latin typeface="Times-Roman"/>
            </a:endParaRPr>
          </a:p>
          <a:p>
            <a:r>
              <a:rPr lang="en-US" sz="1400" b="1" dirty="0">
                <a:latin typeface="Times-Bold"/>
              </a:rPr>
              <a:t>History/Background: </a:t>
            </a:r>
            <a:r>
              <a:rPr lang="en-US" sz="1400" dirty="0">
                <a:latin typeface="Times-Roman"/>
              </a:rPr>
              <a:t>The Impact Flash Bang was developed to overcome the shortcomings of traditional M201 Fuse type. Standard</a:t>
            </a:r>
          </a:p>
          <a:p>
            <a:r>
              <a:rPr lang="en-US" sz="1400" dirty="0">
                <a:latin typeface="Times-Roman"/>
              </a:rPr>
              <a:t>M201 fuse type Flash Bangs have a delay of 1.5sec +/- .03 seconds, which creates uncertainty where the flashbang will detonate</a:t>
            </a:r>
          </a:p>
          <a:p>
            <a:r>
              <a:rPr lang="en-US" sz="1400" dirty="0">
                <a:latin typeface="Times-Roman"/>
              </a:rPr>
              <a:t>(anywhere from 1.2 – 1.8 sec). The M201 fuse is also a safety concern as they are dangerous, catch items / houses on fire and the</a:t>
            </a:r>
          </a:p>
          <a:p>
            <a:r>
              <a:rPr lang="en-US" sz="1400" dirty="0">
                <a:latin typeface="Times-Roman"/>
              </a:rPr>
              <a:t>M201 Fuse itself can become a projectile hazard.</a:t>
            </a:r>
          </a:p>
          <a:p>
            <a:r>
              <a:rPr lang="en-US" sz="1400" dirty="0">
                <a:latin typeface="Times-Roman"/>
              </a:rPr>
              <a:t>Our Impact Flash Bang (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 err="1" smtClean="0">
                <a:latin typeface="Times-Roman"/>
              </a:rPr>
              <a:t>MkII</a:t>
            </a:r>
            <a:r>
              <a:rPr lang="en-US" sz="1400" dirty="0" smtClean="0">
                <a:latin typeface="Times-Roman"/>
              </a:rPr>
              <a:t> or </a:t>
            </a:r>
            <a:r>
              <a:rPr lang="en-US" sz="1400" dirty="0" err="1" smtClean="0">
                <a:latin typeface="Times-Roman"/>
              </a:rPr>
              <a:t>MkIII</a:t>
            </a:r>
            <a:r>
              <a:rPr lang="en-US" sz="1400" dirty="0" smtClean="0">
                <a:latin typeface="Times-Roman"/>
              </a:rPr>
              <a:t>) </a:t>
            </a:r>
            <a:r>
              <a:rPr lang="en-US" sz="1400" dirty="0">
                <a:latin typeface="Times-Roman"/>
              </a:rPr>
              <a:t>solves all of the problem associated with traditional M201 fuse type Flash Bangs. Our Impact Flash</a:t>
            </a:r>
          </a:p>
          <a:p>
            <a:r>
              <a:rPr lang="en-US" sz="1400" dirty="0">
                <a:latin typeface="Times-Roman"/>
              </a:rPr>
              <a:t>Bangs are not a time delay they are detonated where they strike. The operator can deploy against a Wall, Window, Slider, Car door,</a:t>
            </a:r>
          </a:p>
          <a:p>
            <a:r>
              <a:rPr lang="en-US" sz="1400" dirty="0">
                <a:latin typeface="Times-Roman"/>
              </a:rPr>
              <a:t>Car Window, Second Story, ceiling wall couch or any other object they strike. Our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is not an explosive, and will never take off</a:t>
            </a:r>
          </a:p>
          <a:p>
            <a:r>
              <a:rPr lang="en-US" sz="1400" dirty="0">
                <a:latin typeface="Times-Roman"/>
              </a:rPr>
              <a:t>like a rocket. Our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will not become so hot they start fires, in fact they are cool to the touch upon initiation. With the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you</a:t>
            </a:r>
          </a:p>
          <a:p>
            <a:r>
              <a:rPr lang="en-US" sz="1400" dirty="0">
                <a:latin typeface="Times-Roman"/>
              </a:rPr>
              <a:t>will never have to worry about the fuse separating and injuring personnel. The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produces a loud bang with minimal smoke</a:t>
            </a:r>
          </a:p>
          <a:p>
            <a:r>
              <a:rPr lang="en-US" sz="1400" dirty="0">
                <a:latin typeface="Times-Roman"/>
              </a:rPr>
              <a:t>eliminating the operational hazard associated with smoke. The most important feature of the </a:t>
            </a:r>
            <a:r>
              <a:rPr lang="en-US" sz="1400" dirty="0" smtClean="0">
                <a:latin typeface="Times-Roman"/>
              </a:rPr>
              <a:t>FBG </a:t>
            </a:r>
            <a:r>
              <a:rPr lang="en-US" sz="1400" dirty="0">
                <a:latin typeface="Times-Roman"/>
              </a:rPr>
              <a:t>is its ability to be serviced and reloaded</a:t>
            </a:r>
          </a:p>
          <a:p>
            <a:r>
              <a:rPr lang="en-US" sz="1400" dirty="0">
                <a:latin typeface="Times-Roman"/>
              </a:rPr>
              <a:t>by the user</a:t>
            </a:r>
            <a:r>
              <a:rPr lang="en-US" sz="1400" dirty="0" smtClean="0">
                <a:latin typeface="Times-Roman"/>
              </a:rPr>
              <a:t>.</a:t>
            </a:r>
          </a:p>
          <a:p>
            <a:endParaRPr lang="en-US" sz="1400" dirty="0">
              <a:latin typeface="Times-Roman"/>
            </a:endParaRPr>
          </a:p>
          <a:p>
            <a:r>
              <a:rPr lang="en-US" sz="1400" b="1" dirty="0">
                <a:latin typeface="Times-Bold"/>
              </a:rPr>
              <a:t>Potential Targets/Applications: </a:t>
            </a:r>
            <a:r>
              <a:rPr lang="en-US" sz="1400" dirty="0">
                <a:latin typeface="Times-Roman"/>
              </a:rPr>
              <a:t>Training Environments, New operator Inoculation, Individual Targets, Prison/Civil Rioters</a:t>
            </a:r>
          </a:p>
          <a:p>
            <a:r>
              <a:rPr lang="en-US" sz="1400" dirty="0">
                <a:latin typeface="Times-Roman"/>
              </a:rPr>
              <a:t>Training, Active Shooter Training, Animal Control/Conditioning. Other Training </a:t>
            </a:r>
            <a:r>
              <a:rPr lang="en-US" sz="1400" dirty="0" smtClean="0">
                <a:latin typeface="Times-Roman"/>
              </a:rPr>
              <a:t>applications</a:t>
            </a:r>
          </a:p>
          <a:p>
            <a:endParaRPr lang="en-US" sz="1400" dirty="0">
              <a:latin typeface="Times-Roman"/>
            </a:endParaRPr>
          </a:p>
          <a:p>
            <a:r>
              <a:rPr lang="en-US" sz="1400" b="1" dirty="0">
                <a:latin typeface="Times-Bold"/>
              </a:rPr>
              <a:t>Primary Users</a:t>
            </a:r>
            <a:r>
              <a:rPr lang="en-US" sz="1400" dirty="0">
                <a:latin typeface="Times-Roman"/>
              </a:rPr>
              <a:t>: Law Enforcement, </a:t>
            </a:r>
            <a:r>
              <a:rPr lang="en-US" sz="1400" dirty="0" smtClean="0">
                <a:latin typeface="Times-Roman"/>
              </a:rPr>
              <a:t>Military</a:t>
            </a:r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23" y="105161"/>
            <a:ext cx="40290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630" y="359466"/>
            <a:ext cx="771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FBG-MKII and MKIII Components and Accessories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6" y="1622739"/>
            <a:ext cx="6241960" cy="4681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7154" y="532957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7671" y="39634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4943" y="310682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07986" y="203486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5630" y="24041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9555" y="39634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5178" y="37788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2014" y="593487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92014" y="20392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3538" y="1828800"/>
            <a:ext cx="23214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 Chamber</a:t>
            </a:r>
          </a:p>
          <a:p>
            <a:r>
              <a:rPr lang="en-US" dirty="0" smtClean="0"/>
              <a:t>#2 Body</a:t>
            </a:r>
          </a:p>
          <a:p>
            <a:r>
              <a:rPr lang="en-US" dirty="0" smtClean="0"/>
              <a:t>#3 Toggle</a:t>
            </a:r>
          </a:p>
          <a:p>
            <a:r>
              <a:rPr lang="en-US" dirty="0" smtClean="0"/>
              <a:t>#4 Safety Spoon</a:t>
            </a:r>
          </a:p>
          <a:p>
            <a:r>
              <a:rPr lang="en-US" dirty="0" smtClean="0"/>
              <a:t>#5 Safety Pin</a:t>
            </a:r>
          </a:p>
          <a:p>
            <a:r>
              <a:rPr lang="en-US" dirty="0" smtClean="0"/>
              <a:t>#6 Extractor Tool</a:t>
            </a:r>
          </a:p>
          <a:p>
            <a:r>
              <a:rPr lang="en-US" dirty="0" smtClean="0"/>
              <a:t>#7 209 Primer Adaptor</a:t>
            </a:r>
          </a:p>
          <a:p>
            <a:r>
              <a:rPr lang="en-US" dirty="0" smtClean="0"/>
              <a:t>#8 FBC Cartridges </a:t>
            </a:r>
          </a:p>
          <a:p>
            <a:r>
              <a:rPr lang="en-US" dirty="0" smtClean="0"/>
              <a:t>#9 209 Primers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77" y="307951"/>
            <a:ext cx="61218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FBG-MKII and MKIII Loading Procedures</a:t>
            </a:r>
          </a:p>
          <a:p>
            <a:pPr algn="ctr"/>
            <a:r>
              <a:rPr lang="en-US" sz="2800" b="1" dirty="0" smtClean="0"/>
              <a:t>209 Primer &amp; Adaptor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27" y="1262058"/>
            <a:ext cx="2372143" cy="2603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" y="3397696"/>
            <a:ext cx="4175856" cy="3131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69" y="4262925"/>
            <a:ext cx="3022219" cy="226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910" y="2936382"/>
            <a:ext cx="29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Unscrew Body from Chamber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12" y="1732209"/>
            <a:ext cx="3598035" cy="4797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7056" y="3876260"/>
            <a:ext cx="373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Primer Adaptor and 209 Primer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36970" y="1118835"/>
            <a:ext cx="347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 Body onto Chamber insuring</a:t>
            </a:r>
          </a:p>
          <a:p>
            <a:r>
              <a:rPr lang="en-US" dirty="0" smtClean="0"/>
              <a:t>The two parts mate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8774" y="295072"/>
            <a:ext cx="61218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FBG-MKII and MKIII Loading Procedures</a:t>
            </a:r>
          </a:p>
          <a:p>
            <a:pPr algn="ctr"/>
            <a:r>
              <a:rPr lang="en-US" sz="2800" b="1" dirty="0" smtClean="0"/>
              <a:t>FBC Cartridge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6" y="1248501"/>
            <a:ext cx="2184780" cy="291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05" y="4481849"/>
            <a:ext cx="2962142" cy="222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" y="3274246"/>
            <a:ext cx="4236077" cy="3177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571" y="2871311"/>
            <a:ext cx="294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Unscrew Body from Chamber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58146" y="925335"/>
            <a:ext cx="3475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Screw Body onto Chamber insuring</a:t>
            </a:r>
          </a:p>
          <a:p>
            <a:r>
              <a:rPr lang="en-US" dirty="0" smtClean="0"/>
              <a:t>The two parts mate up.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9122" y="4112517"/>
            <a:ext cx="33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FBC Cartridge into Chamber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93" y="1525137"/>
            <a:ext cx="3694625" cy="49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179" y="333708"/>
            <a:ext cx="6791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FBG-MKII and MKIII Deployment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9" y="2392965"/>
            <a:ext cx="3296388" cy="439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69" y="2392965"/>
            <a:ext cx="3165529" cy="439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09" y="1450162"/>
            <a:ext cx="4474433" cy="2109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398" y="1746634"/>
            <a:ext cx="271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Insure Safety Spoon, Pin </a:t>
            </a:r>
          </a:p>
          <a:p>
            <a:r>
              <a:rPr lang="en-US" dirty="0" smtClean="0"/>
              <a:t>and Cartridge are </a:t>
            </a:r>
            <a:r>
              <a:rPr lang="en-US" dirty="0" smtClean="0"/>
              <a:t>installed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9814" y="1746633"/>
            <a:ext cx="332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Firmly Grip FBG and Safety Spoon</a:t>
            </a:r>
          </a:p>
          <a:p>
            <a:r>
              <a:rPr lang="en-US" dirty="0" smtClean="0"/>
              <a:t>In One Hand.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55673" y="1044088"/>
            <a:ext cx="325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other Hand Pull Safety Pin.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40161" y="3595998"/>
            <a:ext cx="34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Deploy </a:t>
            </a:r>
            <a:r>
              <a:rPr lang="en-US" dirty="0" err="1" smtClean="0"/>
              <a:t>FlashBang</a:t>
            </a:r>
            <a:r>
              <a:rPr lang="en-US" dirty="0" smtClean="0"/>
              <a:t> in Safe Direction.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06" y="4116646"/>
            <a:ext cx="3982209" cy="26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074" y="60812"/>
            <a:ext cx="6658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FBG-MKII and MKIII Un-Loading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45" y="4371459"/>
            <a:ext cx="3178873" cy="2384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8" y="1166578"/>
            <a:ext cx="3178873" cy="2384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546" y="4363710"/>
            <a:ext cx="2671890" cy="2003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1143" y="4363710"/>
            <a:ext cx="2671890" cy="2003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4753" y="4371458"/>
            <a:ext cx="3178873" cy="2384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3" y="1134982"/>
            <a:ext cx="2003914" cy="2671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4736" y="787447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 all Parts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1748" y="534962"/>
            <a:ext cx="250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Re-Install Spoon and Pin </a:t>
            </a:r>
          </a:p>
          <a:p>
            <a:r>
              <a:rPr lang="en-US" dirty="0"/>
              <a:t>b</a:t>
            </a:r>
            <a:r>
              <a:rPr lang="en-US" dirty="0" smtClean="0"/>
              <a:t>ack onto FBG.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2089" y="584032"/>
            <a:ext cx="284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Spoon is lost. Install </a:t>
            </a:r>
            <a:r>
              <a:rPr lang="en-US" dirty="0" smtClean="0"/>
              <a:t>Safety</a:t>
            </a:r>
          </a:p>
          <a:p>
            <a:r>
              <a:rPr lang="en-US" dirty="0" smtClean="0"/>
              <a:t>Pin </a:t>
            </a:r>
            <a:r>
              <a:rPr lang="en-US" dirty="0" smtClean="0"/>
              <a:t>through </a:t>
            </a:r>
            <a:r>
              <a:rPr lang="en-US" dirty="0" smtClean="0"/>
              <a:t>Toggle.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03831" y="3689353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Inspect Primer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53816" y="3760557"/>
            <a:ext cx="301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Extractor Tool to Remove</a:t>
            </a:r>
          </a:p>
          <a:p>
            <a:r>
              <a:rPr lang="en-US" dirty="0" smtClean="0"/>
              <a:t>Spent Shell or Primer </a:t>
            </a:r>
            <a:r>
              <a:rPr lang="en-US" dirty="0" smtClean="0"/>
              <a:t>Adaptor.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49258" y="4029724"/>
            <a:ext cx="370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Discard of Trash. Save Primer </a:t>
            </a:r>
            <a:r>
              <a:rPr lang="en-US" dirty="0" smtClean="0"/>
              <a:t>Adaptor.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55" y="1166578"/>
            <a:ext cx="2101190" cy="28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432" y="256436"/>
            <a:ext cx="9859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FBG-MKII and MKIII Recovery ( Failure to Fire) </a:t>
            </a:r>
            <a:r>
              <a:rPr lang="en-US" sz="2800" b="1" dirty="0" smtClean="0"/>
              <a:t>Procedures. Step 1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132" y="2454233"/>
            <a:ext cx="4694349" cy="352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72" y="4472192"/>
            <a:ext cx="2357176" cy="209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71" y="1405774"/>
            <a:ext cx="2357177" cy="2527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69" y="944109"/>
            <a:ext cx="3737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 devise by holding the Toggle</a:t>
            </a:r>
          </a:p>
          <a:p>
            <a:r>
              <a:rPr lang="en-US" dirty="0" smtClean="0"/>
              <a:t>Or Body. Keeping Chamber side away </a:t>
            </a:r>
          </a:p>
          <a:p>
            <a:r>
              <a:rPr lang="en-US" dirty="0" smtClean="0"/>
              <a:t>From operator. PPE is required.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50" y="2382595"/>
            <a:ext cx="3134396" cy="4179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9745" y="1736264"/>
            <a:ext cx="261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Insure Body and Chamber</a:t>
            </a:r>
          </a:p>
          <a:p>
            <a:r>
              <a:rPr lang="en-US" dirty="0" smtClean="0"/>
              <a:t>Are Fully Seated together.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557" y="1073294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85799" y="4131983"/>
            <a:ext cx="102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78073" y="2382595"/>
            <a:ext cx="212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Re-deploy </a:t>
            </a:r>
            <a:r>
              <a:rPr lang="en-US" dirty="0" err="1" smtClean="0"/>
              <a:t>FlashBang</a:t>
            </a:r>
            <a:endParaRPr lang="en-US" dirty="0" smtClean="0"/>
          </a:p>
          <a:p>
            <a:r>
              <a:rPr lang="en-US" dirty="0" smtClean="0"/>
              <a:t>In Safe Direction.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73" y="3016044"/>
            <a:ext cx="2250795" cy="32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490" y="256435"/>
            <a:ext cx="9859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FBG-MKII and MKIII Recovery ( Failure to Fire) </a:t>
            </a:r>
            <a:r>
              <a:rPr lang="en-US" sz="2800" b="1" dirty="0" smtClean="0"/>
              <a:t>Procedures. Step 2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132" y="2454233"/>
            <a:ext cx="4694349" cy="3520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01" y="944109"/>
            <a:ext cx="3817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Recover </a:t>
            </a:r>
            <a:r>
              <a:rPr lang="en-US" dirty="0" smtClean="0"/>
              <a:t>devise again </a:t>
            </a:r>
            <a:r>
              <a:rPr lang="en-US" dirty="0"/>
              <a:t>by holding the </a:t>
            </a:r>
            <a:r>
              <a:rPr lang="en-US" dirty="0" smtClean="0"/>
              <a:t>Toggle Or </a:t>
            </a:r>
            <a:r>
              <a:rPr lang="en-US" dirty="0"/>
              <a:t>Body. Keeping Chamber side away </a:t>
            </a:r>
            <a:r>
              <a:rPr lang="en-US" dirty="0" smtClean="0"/>
              <a:t>From </a:t>
            </a:r>
            <a:r>
              <a:rPr lang="en-US" dirty="0"/>
              <a:t>operator. PPE is </a:t>
            </a:r>
            <a:r>
              <a:rPr lang="en-US" dirty="0" smtClean="0"/>
              <a:t>Required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43" y="1867439"/>
            <a:ext cx="3520763" cy="4694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0048" y="9441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Re-installed</a:t>
            </a:r>
            <a:r>
              <a:rPr lang="en-US" dirty="0" smtClean="0"/>
              <a:t> </a:t>
            </a:r>
            <a:r>
              <a:rPr lang="en-US" dirty="0"/>
              <a:t>Safety </a:t>
            </a:r>
            <a:r>
              <a:rPr lang="en-US" dirty="0" smtClean="0"/>
              <a:t>Spoon and Safety Pin.</a:t>
            </a:r>
          </a:p>
          <a:p>
            <a:r>
              <a:rPr lang="en-US" dirty="0" smtClean="0"/>
              <a:t>Insuring operators hands are away from</a:t>
            </a:r>
          </a:p>
          <a:p>
            <a:r>
              <a:rPr lang="en-US" dirty="0" smtClean="0"/>
              <a:t>Chamber Side. PPE is Required.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25" y="3384731"/>
            <a:ext cx="4236077" cy="3177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63120" y="2682954"/>
            <a:ext cx="4115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Unscrew Body from </a:t>
            </a:r>
            <a:r>
              <a:rPr lang="en-US" dirty="0" smtClean="0"/>
              <a:t>Chamber and remove</a:t>
            </a:r>
          </a:p>
          <a:p>
            <a:r>
              <a:rPr lang="en-US" dirty="0" smtClean="0"/>
              <a:t>FBC Cartridge or 209 primer.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748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Times-Bold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33</cp:revision>
  <dcterms:created xsi:type="dcterms:W3CDTF">2018-04-03T19:06:51Z</dcterms:created>
  <dcterms:modified xsi:type="dcterms:W3CDTF">2018-04-04T13:53:04Z</dcterms:modified>
</cp:coreProperties>
</file>